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2B9EBDE-E4A2-4769-84E5-9F500DE43081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5D94EF7-C9E5-4975-9BF6-67A95DC96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B9EBDE-E4A2-4769-84E5-9F500DE43081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D94EF7-C9E5-4975-9BF6-67A95DC96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2B9EBDE-E4A2-4769-84E5-9F500DE43081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5D94EF7-C9E5-4975-9BF6-67A95DC96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B9EBDE-E4A2-4769-84E5-9F500DE43081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D94EF7-C9E5-4975-9BF6-67A95DC96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2B9EBDE-E4A2-4769-84E5-9F500DE43081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5D94EF7-C9E5-4975-9BF6-67A95DC96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B9EBDE-E4A2-4769-84E5-9F500DE43081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D94EF7-C9E5-4975-9BF6-67A95DC96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B9EBDE-E4A2-4769-84E5-9F500DE43081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D94EF7-C9E5-4975-9BF6-67A95DC96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B9EBDE-E4A2-4769-84E5-9F500DE43081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D94EF7-C9E5-4975-9BF6-67A95DC96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2B9EBDE-E4A2-4769-84E5-9F500DE43081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D94EF7-C9E5-4975-9BF6-67A95DC96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B9EBDE-E4A2-4769-84E5-9F500DE43081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D94EF7-C9E5-4975-9BF6-67A95DC96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B9EBDE-E4A2-4769-84E5-9F500DE43081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D94EF7-C9E5-4975-9BF6-67A95DC961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2B9EBDE-E4A2-4769-84E5-9F500DE43081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5D94EF7-C9E5-4975-9BF6-67A95DC961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52400"/>
            <a:ext cx="2667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/>
              <a:t>Bellringer</a:t>
            </a:r>
            <a:endParaRPr lang="en-US" sz="3200" dirty="0" smtClean="0"/>
          </a:p>
          <a:p>
            <a:pPr algn="ctr"/>
            <a:r>
              <a:rPr lang="en-US" sz="3200" smtClean="0"/>
              <a:t>3/22/2012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819400" y="0"/>
            <a:ext cx="6172200" cy="230832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Read in the book starting on page 350 under the title “Religious Conflicts.”  Read to the end of Section 1 and answer the following questions.  This information could appear on a quiz in the near future.  Use the first 10 minutes of class.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2514600"/>
            <a:ext cx="6172200" cy="40934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Why did some Christians object to the use of icons and what was the term used for these people?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In 1054 when the Eastern and Western Christians churches officially split, what was the Eastern church called?  What does this name literally mean in Greek?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During which period of rule did the Byzantine Empire experience a golden age?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Which group of invaders was finally able to conquer Constantinople in 1453, renamed the city to Istanbul, and converted the </a:t>
            </a:r>
            <a:r>
              <a:rPr lang="en-US" sz="2000" dirty="0" err="1" smtClean="0"/>
              <a:t>Hagia</a:t>
            </a:r>
            <a:r>
              <a:rPr lang="en-US" sz="2000" dirty="0" smtClean="0"/>
              <a:t> Sophia to a mosque?</a:t>
            </a:r>
            <a:endParaRPr lang="en-US" sz="2000" dirty="0"/>
          </a:p>
        </p:txBody>
      </p:sp>
      <p:pic>
        <p:nvPicPr>
          <p:cNvPr id="7" name="Picture 6" descr="Hagiasophia-chri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828800"/>
            <a:ext cx="1828800" cy="27858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288</TotalTime>
  <Words>140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Opulent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9</cp:revision>
  <dcterms:created xsi:type="dcterms:W3CDTF">2010-03-03T12:46:33Z</dcterms:created>
  <dcterms:modified xsi:type="dcterms:W3CDTF">2012-03-22T16:54:13Z</dcterms:modified>
</cp:coreProperties>
</file>